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99" r:id="rId2"/>
    <p:sldId id="326" r:id="rId3"/>
    <p:sldId id="277" r:id="rId4"/>
    <p:sldId id="327" r:id="rId5"/>
    <p:sldId id="286" r:id="rId6"/>
    <p:sldId id="329" r:id="rId7"/>
    <p:sldId id="330" r:id="rId8"/>
    <p:sldId id="331" r:id="rId9"/>
    <p:sldId id="283" r:id="rId10"/>
    <p:sldId id="305" r:id="rId11"/>
    <p:sldId id="332" r:id="rId12"/>
    <p:sldId id="333" r:id="rId13"/>
    <p:sldId id="282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31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97" autoAdjust="0"/>
    <p:restoredTop sz="94660"/>
  </p:normalViewPr>
  <p:slideViewPr>
    <p:cSldViewPr snapToGrid="0" snapToObjects="1">
      <p:cViewPr varScale="1">
        <p:scale>
          <a:sx n="81" d="100"/>
          <a:sy n="81" d="100"/>
        </p:scale>
        <p:origin x="1464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AFC84B-212A-4C11-AE75-74DF9A095D9F}" type="datetimeFigureOut">
              <a:rPr lang="ko-KR" altLang="en-US" smtClean="0"/>
              <a:t>2017-12-19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70DFA2-FEB1-4548-988D-DB327FA2DA2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657331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70DFA2-FEB1-4548-988D-DB327FA2DA2C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46820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x-none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D728701E-CAF4-4159-9B3E-41C86DFFA30D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624388" y="228600"/>
            <a:ext cx="2057400" cy="203911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Content Placeholder 2"/>
          <p:cNvSpPr>
            <a:spLocks noGrp="1"/>
          </p:cNvSpPr>
          <p:nvPr>
            <p:ph sz="half" idx="17"/>
          </p:nvPr>
        </p:nvSpPr>
        <p:spPr>
          <a:xfrm>
            <a:off x="502920" y="1985963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8"/>
          </p:nvPr>
        </p:nvSpPr>
        <p:spPr>
          <a:xfrm>
            <a:off x="502920" y="4164965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dirty="0"/>
          </a:p>
        </p:txBody>
      </p:sp>
      <p:sp>
        <p:nvSpPr>
          <p:cNvPr id="16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3451225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5" y="2571750"/>
            <a:ext cx="3255264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x-none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68775" y="273050"/>
            <a:ext cx="4597399" cy="585311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3" y="3733800"/>
            <a:ext cx="325526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D728701E-CAF4-4159-9B3E-41C86DFFA30D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59305" y="6423585"/>
            <a:ext cx="331694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9404" y="3124200"/>
            <a:ext cx="3898272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x-none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6" y="228600"/>
            <a:ext cx="3460658" cy="63452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x-none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9404" y="3995737"/>
            <a:ext cx="3898272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D728701E-CAF4-4159-9B3E-41C86DFFA30D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990110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6505" y="4424082"/>
            <a:ext cx="6191157" cy="83371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x-none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28600"/>
            <a:ext cx="637838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x-none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6505" y="5257799"/>
            <a:ext cx="6191157" cy="885825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327212" y="4632792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4" y="228600"/>
            <a:ext cx="6387167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6181611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x-none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6179566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212262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46481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49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x-none"/>
              <a:t>Drag picture to placeholder or click icon to add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6802438" y="4535424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x-none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423545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4016633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x-none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401530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48000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25907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624388" y="4534726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x-none"/>
              <a:t>Drag picture to placeholder or click icon to add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4624388" y="2381663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x-none"/>
              <a:t>Drag picture to placeholder or click icon to add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5"/>
          </p:nvPr>
        </p:nvSpPr>
        <p:spPr>
          <a:xfrm>
            <a:off x="6803136" y="2381662"/>
            <a:ext cx="2057400" cy="418795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x-none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0" y="3124200"/>
            <a:ext cx="3108960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x-none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365248"/>
            <a:ext cx="424011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x-none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0" y="3995737"/>
            <a:ext cx="3108960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D728701E-CAF4-4159-9B3E-41C86DFFA30D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750361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27790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x-none"/>
              <a:t>Drag picture to placeholder or click icon to add</a:t>
            </a:r>
            <a:endParaRPr/>
          </a:p>
        </p:txBody>
      </p:sp>
      <p:sp>
        <p:nvSpPr>
          <p:cNvPr id="15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246062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x-none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95772" y="954742"/>
            <a:ext cx="681318" cy="5171422"/>
          </a:xfrm>
        </p:spPr>
        <p:txBody>
          <a:bodyPr vert="eaVert" anchor="t" anchorCtr="0"/>
          <a:lstStyle/>
          <a:p>
            <a:r>
              <a:rPr lang="x-none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58756"/>
            <a:ext cx="6858000" cy="5184869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 rot="16200000">
            <a:off x="8593111" y="561668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134471"/>
            <a:ext cx="7556313" cy="995082"/>
          </a:xfrm>
        </p:spPr>
        <p:txBody>
          <a:bodyPr anchor="b" anchorCtr="0"/>
          <a:lstStyle/>
          <a:p>
            <a:r>
              <a:rPr lang="x-none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498518" y="1129553"/>
            <a:ext cx="7558960" cy="774700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>
              <a:buNone/>
              <a:defRPr kumimoji="0" sz="2400" b="0" i="0" u="none" strike="noStrike" kern="1200" cap="none" spc="0" normalizeH="0" baseline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x-none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x-none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D728701E-CAF4-4159-9B3E-41C86DFFA30D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x-none"/>
              <a:t>Drag picture to placeholder or click icon to add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74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x-none"/>
              <a:t>Drag picture to placeholder or click icon to add</a:t>
            </a:r>
            <a:endParaRPr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1779494"/>
            <a:ext cx="3086100" cy="2040905"/>
          </a:xfrm>
        </p:spPr>
        <p:txBody>
          <a:bodyPr lIns="45720" tIns="45720" rIns="45720" anchor="t">
            <a:noAutofit/>
          </a:bodyPr>
          <a:lstStyle>
            <a:lvl1pPr marL="0" indent="0" algn="ctr">
              <a:spcBef>
                <a:spcPts val="600"/>
              </a:spcBef>
              <a:buNone/>
              <a:defRPr sz="4600">
                <a:solidFill>
                  <a:schemeClr val="bg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x-none"/>
              <a:t>Click to edit Master text styles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58907" y="228600"/>
            <a:ext cx="820093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124200"/>
            <a:ext cx="5638800" cy="1362075"/>
          </a:xfrm>
        </p:spPr>
        <p:txBody>
          <a:bodyPr anchor="b" anchorCtr="0">
            <a:normAutofit/>
          </a:bodyPr>
          <a:lstStyle>
            <a:lvl1pPr algn="l">
              <a:defRPr sz="3200" b="0" cap="none" baseline="0">
                <a:solidFill>
                  <a:schemeClr val="bg1"/>
                </a:solidFill>
              </a:defRPr>
            </a:lvl1pPr>
          </a:lstStyle>
          <a:p>
            <a:r>
              <a:rPr lang="x-none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4495800"/>
            <a:ext cx="5638800" cy="1500187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300"/>
              </a:spcBef>
              <a:buNone/>
              <a:defRPr sz="14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906" y="6248774"/>
            <a:ext cx="1474694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0" y="6248774"/>
            <a:ext cx="5638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05800" y="6248774"/>
            <a:ext cx="554038" cy="365125"/>
          </a:xfrm>
        </p:spPr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003612" y="3110754"/>
            <a:ext cx="260909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40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9" name="Rectangle 8"/>
          <p:cNvSpPr/>
          <p:nvPr/>
        </p:nvSpPr>
        <p:spPr>
          <a:xfrm>
            <a:off x="285750" y="228600"/>
            <a:ext cx="212725" cy="63452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9987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/>
              <a:t>Click to edit Master title style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7541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99878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7541" y="2070847"/>
            <a:ext cx="3657600" cy="322729"/>
          </a:xfrm>
          <a:prstGeom prst="rect">
            <a:avLst/>
          </a:prstGeom>
          <a:solidFill>
            <a:schemeClr val="accent3"/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99878" y="2070847"/>
            <a:ext cx="3657600" cy="3227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7" y="1985963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Content Placeholder 2"/>
          <p:cNvSpPr>
            <a:spLocks noGrp="1"/>
          </p:cNvSpPr>
          <p:nvPr>
            <p:ph sz="half" idx="14"/>
          </p:nvPr>
        </p:nvSpPr>
        <p:spPr>
          <a:xfrm>
            <a:off x="498517" y="4164965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dirty="0"/>
          </a:p>
        </p:txBody>
      </p:sp>
      <p:sp>
        <p:nvSpPr>
          <p:cNvPr id="14" name="Rectangle 13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05800" y="242234"/>
            <a:ext cx="554038" cy="365125"/>
          </a:xfrm>
        </p:spPr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474" y="484094"/>
            <a:ext cx="7556313" cy="111610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x-none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474" y="1981200"/>
            <a:ext cx="7556313" cy="4144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95247" y="642358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12/19/2017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1706" y="6423585"/>
            <a:ext cx="61228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242234"/>
            <a:ext cx="5540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</p:sldLayoutIdLst>
  <p:txStyles>
    <p:titleStyle>
      <a:lvl1pPr algn="l" defTabSz="914400" rtl="0" eaLnBrk="1" latinLnBrk="0" hangingPunct="1">
        <a:spcBef>
          <a:spcPct val="0"/>
        </a:spcBef>
        <a:buNone/>
        <a:defRPr sz="36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2000"/>
        </a:spcBef>
        <a:buClr>
          <a:schemeClr val="accent1"/>
        </a:buClr>
        <a:buSzPct val="75000"/>
        <a:buFont typeface="Wingdings" pitchFamily="2" charset="2"/>
        <a:buChar char="n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타원 22"/>
          <p:cNvSpPr/>
          <p:nvPr/>
        </p:nvSpPr>
        <p:spPr>
          <a:xfrm>
            <a:off x="2287154" y="2335407"/>
            <a:ext cx="4050461" cy="2883707"/>
          </a:xfrm>
          <a:prstGeom prst="ellipse">
            <a:avLst/>
          </a:prstGeom>
          <a:solidFill>
            <a:schemeClr val="accent5">
              <a:lumMod val="40000"/>
              <a:lumOff val="60000"/>
              <a:alpha val="4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>
              <a:ea typeface="나눔바른고딕" panose="020B0603020101020101" pitchFamily="50" charset="-127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225968" y="2593666"/>
            <a:ext cx="425308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 err="1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ea typeface="나눔바른고딕" panose="020B0603020101020101" pitchFamily="50" charset="-127"/>
              </a:rPr>
              <a:t>Hyunjoo</a:t>
            </a:r>
            <a:r>
              <a:rPr lang="en-US" altLang="ko-KR" sz="2400" b="1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ea typeface="나눔바른고딕" panose="020B0603020101020101" pitchFamily="50" charset="-127"/>
              </a:rPr>
              <a:t>, </a:t>
            </a:r>
            <a:r>
              <a:rPr lang="en-US" altLang="ko-KR" sz="2400" b="1" dirty="0" err="1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ea typeface="나눔바른고딕" panose="020B0603020101020101" pitchFamily="50" charset="-127"/>
              </a:rPr>
              <a:t>Younglong</a:t>
            </a:r>
            <a:endParaRPr lang="en-US" altLang="ko-KR" sz="2400" b="1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ea typeface="나눔바른고딕" panose="020B0603020101020101" pitchFamily="50" charset="-127"/>
            </a:endParaRPr>
          </a:p>
          <a:p>
            <a:pPr algn="ctr"/>
            <a:r>
              <a:rPr lang="en-US" altLang="ko-KR" sz="2400" b="1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ea typeface="나눔바른고딕" panose="020B0603020101020101" pitchFamily="50" charset="-127"/>
              </a:rPr>
              <a:t> </a:t>
            </a:r>
            <a:r>
              <a:rPr lang="en-US" altLang="ko-KR" sz="2400" dirty="0">
                <a:ln>
                  <a:solidFill>
                    <a:schemeClr val="bg1">
                      <a:alpha val="0"/>
                    </a:schemeClr>
                  </a:solidFill>
                </a:ln>
                <a:ea typeface="나눔바른고딕" panose="020B0603020101020101" pitchFamily="50" charset="-127"/>
              </a:rPr>
              <a:t> </a:t>
            </a:r>
          </a:p>
          <a:p>
            <a:pPr algn="ctr"/>
            <a:r>
              <a:rPr lang="en-US" altLang="ko-KR" sz="2400" dirty="0" err="1">
                <a:ln>
                  <a:solidFill>
                    <a:schemeClr val="bg1">
                      <a:alpha val="0"/>
                    </a:schemeClr>
                  </a:solidFill>
                </a:ln>
                <a:ea typeface="나눔바른고딕" panose="020B0603020101020101" pitchFamily="50" charset="-127"/>
              </a:rPr>
              <a:t>Rino</a:t>
            </a:r>
            <a:r>
              <a:rPr lang="en-US" altLang="ko-KR" sz="2400" dirty="0">
                <a:ln>
                  <a:solidFill>
                    <a:schemeClr val="bg1">
                      <a:alpha val="0"/>
                    </a:schemeClr>
                  </a:solidFill>
                </a:ln>
                <a:ea typeface="나눔바른고딕" panose="020B0603020101020101" pitchFamily="50" charset="-127"/>
              </a:rPr>
              <a:t> </a:t>
            </a:r>
          </a:p>
          <a:p>
            <a:pPr algn="ctr"/>
            <a:r>
              <a:rPr lang="en-US" altLang="ko-KR" sz="2400" dirty="0" err="1">
                <a:ln>
                  <a:solidFill>
                    <a:schemeClr val="bg1">
                      <a:alpha val="0"/>
                    </a:schemeClr>
                  </a:solidFill>
                </a:ln>
                <a:ea typeface="나눔바른고딕" panose="020B0603020101020101" pitchFamily="50" charset="-127"/>
              </a:rPr>
              <a:t>Hyunjee</a:t>
            </a:r>
            <a:endParaRPr lang="en-US" altLang="ko-KR" sz="2400" dirty="0">
              <a:ln>
                <a:solidFill>
                  <a:schemeClr val="bg1">
                    <a:alpha val="0"/>
                  </a:schemeClr>
                </a:solidFill>
              </a:ln>
              <a:ea typeface="나눔바른고딕" panose="020B0603020101020101" pitchFamily="50" charset="-127"/>
            </a:endParaRPr>
          </a:p>
          <a:p>
            <a:pPr algn="ctr"/>
            <a:r>
              <a:rPr lang="en-US" altLang="ko-KR" sz="2400" dirty="0" err="1">
                <a:ln>
                  <a:solidFill>
                    <a:schemeClr val="bg1">
                      <a:alpha val="0"/>
                    </a:schemeClr>
                  </a:solidFill>
                </a:ln>
                <a:ea typeface="나눔바른고딕" panose="020B0603020101020101" pitchFamily="50" charset="-127"/>
              </a:rPr>
              <a:t>Heejae</a:t>
            </a:r>
            <a:endParaRPr lang="en-US" altLang="ko-KR" sz="2400" dirty="0">
              <a:ln>
                <a:solidFill>
                  <a:schemeClr val="bg1">
                    <a:alpha val="0"/>
                  </a:schemeClr>
                </a:solidFill>
              </a:ln>
              <a:ea typeface="나눔바른고딕" panose="020B0603020101020101" pitchFamily="50" charset="-127"/>
            </a:endParaRPr>
          </a:p>
          <a:p>
            <a:pPr algn="ctr"/>
            <a:r>
              <a:rPr lang="en-US" altLang="ko-KR" sz="2400" dirty="0">
                <a:ln>
                  <a:solidFill>
                    <a:schemeClr val="bg1">
                      <a:alpha val="0"/>
                    </a:schemeClr>
                  </a:solidFill>
                </a:ln>
                <a:ea typeface="나눔바른고딕" panose="020B0603020101020101" pitchFamily="50" charset="-127"/>
              </a:rPr>
              <a:t>Sienna</a:t>
            </a:r>
          </a:p>
          <a:p>
            <a:pPr algn="ctr"/>
            <a:endParaRPr lang="en-US" altLang="ko-KR" sz="2400" dirty="0">
              <a:ln>
                <a:solidFill>
                  <a:schemeClr val="bg1">
                    <a:alpha val="0"/>
                  </a:schemeClr>
                </a:solidFill>
              </a:ln>
              <a:ea typeface="나눔바른고딕" panose="020B0603020101020101" pitchFamily="50" charset="-127"/>
            </a:endParaRPr>
          </a:p>
        </p:txBody>
      </p:sp>
      <p:grpSp>
        <p:nvGrpSpPr>
          <p:cNvPr id="13" name="그룹 9"/>
          <p:cNvGrpSpPr/>
          <p:nvPr/>
        </p:nvGrpSpPr>
        <p:grpSpPr>
          <a:xfrm>
            <a:off x="6311470" y="4219076"/>
            <a:ext cx="2154068" cy="2766822"/>
            <a:chOff x="3564858" y="3510404"/>
            <a:chExt cx="2456033" cy="3194292"/>
          </a:xfrm>
        </p:grpSpPr>
        <p:sp>
          <p:nvSpPr>
            <p:cNvPr id="14" name="타원 10"/>
            <p:cNvSpPr/>
            <p:nvPr/>
          </p:nvSpPr>
          <p:spPr>
            <a:xfrm>
              <a:off x="3564858" y="3510404"/>
              <a:ext cx="2456033" cy="2560244"/>
            </a:xfrm>
            <a:prstGeom prst="ellipse">
              <a:avLst/>
            </a:prstGeom>
            <a:solidFill>
              <a:schemeClr val="accent6">
                <a:lumMod val="40000"/>
                <a:lumOff val="60000"/>
                <a:alpha val="4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400">
                <a:ea typeface="나눔바른고딕" panose="020B0603020101020101" pitchFamily="50" charset="-127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3887627" y="3613346"/>
              <a:ext cx="1863101" cy="30913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b="1" dirty="0" err="1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accent6">
                      <a:lumMod val="50000"/>
                    </a:schemeClr>
                  </a:solidFill>
                  <a:ea typeface="나눔바른고딕" panose="020B0603020101020101" pitchFamily="50" charset="-127"/>
                </a:rPr>
                <a:t>Jisun</a:t>
              </a:r>
              <a:endParaRPr lang="en-US" altLang="ko-KR" sz="2400" b="1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ea typeface="나눔바른고딕" panose="020B0603020101020101" pitchFamily="50" charset="-127"/>
              </a:endParaRPr>
            </a:p>
            <a:p>
              <a:pPr algn="ctr"/>
              <a:endParaRPr lang="en-US" altLang="ko-KR" sz="2400" dirty="0">
                <a:ln>
                  <a:solidFill>
                    <a:schemeClr val="bg1">
                      <a:alpha val="0"/>
                    </a:schemeClr>
                  </a:solidFill>
                </a:ln>
                <a:ea typeface="나눔바른고딕" panose="020B0603020101020101" pitchFamily="50" charset="-127"/>
              </a:endParaRPr>
            </a:p>
            <a:p>
              <a:pPr algn="ctr"/>
              <a:r>
                <a:rPr lang="en-US" altLang="ko-KR" sz="2400" dirty="0" err="1">
                  <a:ln>
                    <a:solidFill>
                      <a:schemeClr val="bg1">
                        <a:alpha val="0"/>
                      </a:schemeClr>
                    </a:solidFill>
                  </a:ln>
                  <a:ea typeface="나눔바른고딕" panose="020B0603020101020101" pitchFamily="50" charset="-127"/>
                </a:rPr>
                <a:t>Yeyoung</a:t>
              </a:r>
              <a:endParaRPr lang="en-US" altLang="ko-KR" sz="2400" dirty="0">
                <a:ln>
                  <a:solidFill>
                    <a:schemeClr val="bg1">
                      <a:alpha val="0"/>
                    </a:schemeClr>
                  </a:solidFill>
                </a:ln>
                <a:ea typeface="나눔바른고딕" panose="020B0603020101020101" pitchFamily="50" charset="-127"/>
              </a:endParaRPr>
            </a:p>
            <a:p>
              <a:pPr algn="ctr"/>
              <a:r>
                <a:rPr lang="en-US" altLang="ko-KR" sz="2400" dirty="0" err="1">
                  <a:ln>
                    <a:solidFill>
                      <a:schemeClr val="bg1">
                        <a:alpha val="0"/>
                      </a:schemeClr>
                    </a:solidFill>
                  </a:ln>
                  <a:ea typeface="나눔바른고딕" panose="020B0603020101020101" pitchFamily="50" charset="-127"/>
                </a:rPr>
                <a:t>Naeun</a:t>
              </a:r>
              <a:endParaRPr lang="en-US" altLang="ko-KR" sz="2400" dirty="0">
                <a:ln>
                  <a:solidFill>
                    <a:schemeClr val="bg1">
                      <a:alpha val="0"/>
                    </a:schemeClr>
                  </a:solidFill>
                </a:ln>
                <a:ea typeface="나눔바른고딕" panose="020B0603020101020101" pitchFamily="50" charset="-127"/>
              </a:endParaRPr>
            </a:p>
            <a:p>
              <a:pPr algn="ctr"/>
              <a:r>
                <a:rPr lang="en-US" altLang="ko-KR" sz="240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ea typeface="나눔바른고딕" panose="020B0603020101020101" pitchFamily="50" charset="-127"/>
                </a:rPr>
                <a:t>Alice</a:t>
              </a:r>
            </a:p>
            <a:p>
              <a:pPr algn="ctr"/>
              <a:endParaRPr lang="en-US" altLang="ko-KR" sz="2400" dirty="0">
                <a:ln>
                  <a:solidFill>
                    <a:schemeClr val="bg1">
                      <a:alpha val="0"/>
                    </a:schemeClr>
                  </a:solidFill>
                </a:ln>
                <a:ea typeface="나눔바른고딕" panose="020B0603020101020101" pitchFamily="50" charset="-127"/>
              </a:endParaRPr>
            </a:p>
            <a:p>
              <a:pPr algn="ctr"/>
              <a:endParaRPr lang="en-US" altLang="ko-KR" sz="2400" dirty="0">
                <a:ln>
                  <a:solidFill>
                    <a:schemeClr val="bg1">
                      <a:alpha val="0"/>
                    </a:schemeClr>
                  </a:solidFill>
                </a:ln>
                <a:ea typeface="나눔바른고딕" panose="020B0603020101020101" pitchFamily="50" charset="-127"/>
              </a:endParaRPr>
            </a:p>
          </p:txBody>
        </p:sp>
      </p:grpSp>
      <p:grpSp>
        <p:nvGrpSpPr>
          <p:cNvPr id="16" name="그룹 5"/>
          <p:cNvGrpSpPr/>
          <p:nvPr/>
        </p:nvGrpSpPr>
        <p:grpSpPr>
          <a:xfrm>
            <a:off x="87894" y="3999885"/>
            <a:ext cx="2199260" cy="2480358"/>
            <a:chOff x="6487864" y="2275261"/>
            <a:chExt cx="2047137" cy="2172874"/>
          </a:xfrm>
        </p:grpSpPr>
        <p:sp>
          <p:nvSpPr>
            <p:cNvPr id="17" name="타원 84"/>
            <p:cNvSpPr/>
            <p:nvPr/>
          </p:nvSpPr>
          <p:spPr>
            <a:xfrm>
              <a:off x="6487864" y="2275261"/>
              <a:ext cx="2047137" cy="2149567"/>
            </a:xfrm>
            <a:prstGeom prst="ellipse">
              <a:avLst/>
            </a:prstGeom>
            <a:solidFill>
              <a:schemeClr val="tx2">
                <a:alpha val="41961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400">
                <a:ea typeface="나눔바른고딕" panose="020B0603020101020101" pitchFamily="50" charset="-127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660546" y="2471455"/>
              <a:ext cx="1863101" cy="19766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b="1" dirty="0" err="1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accent6">
                      <a:lumMod val="50000"/>
                    </a:schemeClr>
                  </a:solidFill>
                  <a:ea typeface="나눔바른고딕" panose="020B0603020101020101" pitchFamily="50" charset="-127"/>
                </a:rPr>
                <a:t>Yonghwan</a:t>
              </a:r>
              <a:endParaRPr lang="en-US" altLang="ko-KR" sz="2400" b="1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ea typeface="나눔바른고딕" panose="020B0603020101020101" pitchFamily="50" charset="-127"/>
              </a:endParaRPr>
            </a:p>
            <a:p>
              <a:pPr algn="ctr"/>
              <a:endParaRPr lang="en-US" altLang="ko-KR" sz="2400" b="1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ea typeface="나눔바른고딕" panose="020B0603020101020101" pitchFamily="50" charset="-127"/>
              </a:endParaRPr>
            </a:p>
            <a:p>
              <a:pPr algn="ctr"/>
              <a:r>
                <a:rPr lang="en-US" altLang="ko-KR" sz="2400" dirty="0" err="1">
                  <a:ln>
                    <a:solidFill>
                      <a:schemeClr val="bg1">
                        <a:alpha val="0"/>
                      </a:schemeClr>
                    </a:solidFill>
                  </a:ln>
                  <a:ea typeface="나눔바른고딕" panose="020B0603020101020101" pitchFamily="50" charset="-127"/>
                </a:rPr>
                <a:t>Dahye</a:t>
              </a:r>
              <a:endParaRPr lang="en-US" altLang="ko-KR" sz="2400" dirty="0">
                <a:ln>
                  <a:solidFill>
                    <a:schemeClr val="bg1">
                      <a:alpha val="0"/>
                    </a:schemeClr>
                  </a:solidFill>
                </a:ln>
                <a:ea typeface="나눔바른고딕" panose="020B0603020101020101" pitchFamily="50" charset="-127"/>
              </a:endParaRPr>
            </a:p>
            <a:p>
              <a:pPr algn="ctr"/>
              <a:r>
                <a:rPr lang="en-US" altLang="ko-KR" sz="2400" dirty="0" err="1">
                  <a:ln>
                    <a:solidFill>
                      <a:schemeClr val="bg1">
                        <a:alpha val="0"/>
                      </a:schemeClr>
                    </a:solidFill>
                  </a:ln>
                  <a:ea typeface="나눔바른고딕" panose="020B0603020101020101" pitchFamily="50" charset="-127"/>
                </a:rPr>
                <a:t>Youngeun</a:t>
              </a:r>
              <a:endParaRPr lang="en-US" altLang="ko-KR" sz="2400" dirty="0">
                <a:ln>
                  <a:solidFill>
                    <a:schemeClr val="bg1">
                      <a:alpha val="0"/>
                    </a:schemeClr>
                  </a:solidFill>
                </a:ln>
                <a:ea typeface="나눔바른고딕" panose="020B0603020101020101" pitchFamily="50" charset="-127"/>
              </a:endParaRPr>
            </a:p>
            <a:p>
              <a:pPr algn="ctr"/>
              <a:r>
                <a:rPr lang="en-US" altLang="ko-KR" sz="240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ea typeface="나눔바른고딕" panose="020B0603020101020101" pitchFamily="50" charset="-127"/>
                </a:rPr>
                <a:t>Nanako</a:t>
              </a:r>
            </a:p>
          </p:txBody>
        </p:sp>
      </p:grpSp>
      <p:grpSp>
        <p:nvGrpSpPr>
          <p:cNvPr id="19" name="그룹 91"/>
          <p:cNvGrpSpPr/>
          <p:nvPr/>
        </p:nvGrpSpPr>
        <p:grpSpPr>
          <a:xfrm>
            <a:off x="5844462" y="945314"/>
            <a:ext cx="2296482" cy="2041957"/>
            <a:chOff x="2776781" y="2770341"/>
            <a:chExt cx="2048699" cy="2082635"/>
          </a:xfrm>
        </p:grpSpPr>
        <p:sp>
          <p:nvSpPr>
            <p:cNvPr id="20" name="타원 92"/>
            <p:cNvSpPr/>
            <p:nvPr/>
          </p:nvSpPr>
          <p:spPr>
            <a:xfrm>
              <a:off x="2776781" y="2770341"/>
              <a:ext cx="2048699" cy="2082635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400">
                <a:ea typeface="나눔바른고딕" panose="020B0603020101020101" pitchFamily="50" charset="-127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2871583" y="2787231"/>
              <a:ext cx="1863101" cy="20488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b="1" dirty="0" err="1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accent6">
                      <a:lumMod val="50000"/>
                    </a:schemeClr>
                  </a:solidFill>
                  <a:ea typeface="나눔바른고딕" panose="020B0603020101020101" pitchFamily="50" charset="-127"/>
                </a:rPr>
                <a:t>Seungyeon</a:t>
              </a:r>
              <a:endParaRPr lang="en-US" altLang="ko-KR" sz="2400" b="1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ea typeface="나눔바른고딕" panose="020B0603020101020101" pitchFamily="50" charset="-127"/>
              </a:endParaRPr>
            </a:p>
            <a:p>
              <a:pPr algn="ctr"/>
              <a:endParaRPr lang="en-US" altLang="ko-KR" sz="2400" dirty="0">
                <a:ln>
                  <a:solidFill>
                    <a:schemeClr val="bg1">
                      <a:alpha val="0"/>
                    </a:schemeClr>
                  </a:solidFill>
                </a:ln>
                <a:ea typeface="나눔바른고딕" panose="020B0603020101020101" pitchFamily="50" charset="-127"/>
              </a:endParaRPr>
            </a:p>
            <a:p>
              <a:pPr algn="ctr"/>
              <a:r>
                <a:rPr lang="en-US" altLang="ko-KR" sz="2400" dirty="0" err="1">
                  <a:ln>
                    <a:solidFill>
                      <a:schemeClr val="bg1">
                        <a:alpha val="0"/>
                      </a:schemeClr>
                    </a:solidFill>
                  </a:ln>
                  <a:ea typeface="나눔바른고딕" panose="020B0603020101020101" pitchFamily="50" charset="-127"/>
                </a:rPr>
                <a:t>Hellena</a:t>
              </a:r>
              <a:endParaRPr lang="en-US" altLang="ko-KR" sz="2400" dirty="0">
                <a:ln>
                  <a:solidFill>
                    <a:schemeClr val="bg1">
                      <a:alpha val="0"/>
                    </a:schemeClr>
                  </a:solidFill>
                </a:ln>
                <a:ea typeface="나눔바른고딕" panose="020B0603020101020101" pitchFamily="50" charset="-127"/>
              </a:endParaRPr>
            </a:p>
            <a:p>
              <a:pPr algn="ctr"/>
              <a:r>
                <a:rPr lang="en-US" altLang="ko-KR" sz="2400" dirty="0" err="1">
                  <a:ln>
                    <a:solidFill>
                      <a:schemeClr val="bg1">
                        <a:alpha val="0"/>
                      </a:schemeClr>
                    </a:solidFill>
                  </a:ln>
                  <a:ea typeface="나눔바른고딕" panose="020B0603020101020101" pitchFamily="50" charset="-127"/>
                </a:rPr>
                <a:t>Jimin</a:t>
              </a:r>
              <a:endParaRPr lang="en-US" altLang="ko-KR" sz="2400" dirty="0">
                <a:ln>
                  <a:solidFill>
                    <a:schemeClr val="bg1">
                      <a:alpha val="0"/>
                    </a:schemeClr>
                  </a:solidFill>
                </a:ln>
                <a:ea typeface="나눔바른고딕" panose="020B0603020101020101" pitchFamily="50" charset="-127"/>
              </a:endParaRPr>
            </a:p>
            <a:p>
              <a:pPr algn="ctr"/>
              <a:r>
                <a:rPr lang="en-US" altLang="ko-KR" sz="2400" dirty="0" err="1">
                  <a:ln>
                    <a:solidFill>
                      <a:schemeClr val="bg1">
                        <a:alpha val="0"/>
                      </a:schemeClr>
                    </a:solidFill>
                  </a:ln>
                  <a:ea typeface="나눔바른고딕" panose="020B0603020101020101" pitchFamily="50" charset="-127"/>
                </a:rPr>
                <a:t>Ji</a:t>
              </a:r>
              <a:r>
                <a:rPr lang="en-US" altLang="ko-KR" sz="240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ea typeface="나눔바른고딕" panose="020B0603020101020101" pitchFamily="50" charset="-127"/>
                </a:rPr>
                <a:t> Su</a:t>
              </a:r>
            </a:p>
          </p:txBody>
        </p:sp>
      </p:grpSp>
      <p:grpSp>
        <p:nvGrpSpPr>
          <p:cNvPr id="22" name="그룹 95"/>
          <p:cNvGrpSpPr/>
          <p:nvPr/>
        </p:nvGrpSpPr>
        <p:grpSpPr>
          <a:xfrm>
            <a:off x="105142" y="847338"/>
            <a:ext cx="2443032" cy="2339619"/>
            <a:chOff x="927221" y="2770341"/>
            <a:chExt cx="2076310" cy="2039784"/>
          </a:xfrm>
        </p:grpSpPr>
        <p:sp>
          <p:nvSpPr>
            <p:cNvPr id="23" name="타원 96"/>
            <p:cNvSpPr/>
            <p:nvPr/>
          </p:nvSpPr>
          <p:spPr>
            <a:xfrm>
              <a:off x="927221" y="2770341"/>
              <a:ext cx="2076310" cy="2039784"/>
            </a:xfrm>
            <a:prstGeom prst="ellipse">
              <a:avLst/>
            </a:prstGeom>
            <a:solidFill>
              <a:schemeClr val="tx2">
                <a:lumMod val="20000"/>
                <a:lumOff val="80000"/>
                <a:alpha val="5098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400">
                <a:ea typeface="나눔바른고딕" panose="020B0603020101020101" pitchFamily="50" charset="-127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099678" y="2814049"/>
              <a:ext cx="1700159" cy="19341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b="1" dirty="0" err="1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accent6">
                      <a:lumMod val="50000"/>
                    </a:schemeClr>
                  </a:solidFill>
                  <a:ea typeface="나눔바른고딕" panose="020B0603020101020101" pitchFamily="50" charset="-127"/>
                </a:rPr>
                <a:t>Jin</a:t>
              </a:r>
              <a:endParaRPr lang="en-US" altLang="ko-KR" sz="2400" b="1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ea typeface="나눔바른고딕" panose="020B0603020101020101" pitchFamily="50" charset="-127"/>
              </a:endParaRPr>
            </a:p>
            <a:p>
              <a:pPr algn="ctr"/>
              <a:endParaRPr lang="en-US" altLang="ko-KR" sz="2400" b="1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ea typeface="나눔바른고딕" panose="020B0603020101020101" pitchFamily="50" charset="-127"/>
              </a:endParaRPr>
            </a:p>
            <a:p>
              <a:pPr algn="ctr"/>
              <a:r>
                <a:rPr lang="en-US" altLang="ko-KR" sz="2400" dirty="0" err="1">
                  <a:ln>
                    <a:solidFill>
                      <a:schemeClr val="bg1">
                        <a:alpha val="0"/>
                      </a:schemeClr>
                    </a:solidFill>
                  </a:ln>
                  <a:ea typeface="나눔바른고딕" panose="020B0603020101020101" pitchFamily="50" charset="-127"/>
                </a:rPr>
                <a:t>Soobin</a:t>
              </a:r>
              <a:endParaRPr lang="en-US" altLang="ko-KR" sz="2400" dirty="0">
                <a:ln>
                  <a:solidFill>
                    <a:schemeClr val="bg1">
                      <a:alpha val="0"/>
                    </a:schemeClr>
                  </a:solidFill>
                </a:ln>
                <a:ea typeface="나눔바른고딕" panose="020B0603020101020101" pitchFamily="50" charset="-127"/>
              </a:endParaRPr>
            </a:p>
            <a:p>
              <a:pPr algn="ctr"/>
              <a:r>
                <a:rPr lang="en-US" altLang="ko-KR" sz="240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ea typeface="나눔바른고딕" panose="020B0603020101020101" pitchFamily="50" charset="-127"/>
                </a:rPr>
                <a:t>Ye </a:t>
              </a:r>
              <a:r>
                <a:rPr lang="en-US" altLang="ko-KR" sz="2400" dirty="0" err="1">
                  <a:ln>
                    <a:solidFill>
                      <a:schemeClr val="bg1">
                        <a:alpha val="0"/>
                      </a:schemeClr>
                    </a:solidFill>
                  </a:ln>
                  <a:ea typeface="나눔바른고딕" panose="020B0603020101020101" pitchFamily="50" charset="-127"/>
                </a:rPr>
                <a:t>Jin</a:t>
              </a:r>
              <a:endParaRPr lang="en-US" altLang="ko-KR" sz="2400" dirty="0">
                <a:ln>
                  <a:solidFill>
                    <a:schemeClr val="bg1">
                      <a:alpha val="0"/>
                    </a:schemeClr>
                  </a:solidFill>
                </a:ln>
                <a:ea typeface="나눔바른고딕" panose="020B0603020101020101" pitchFamily="50" charset="-127"/>
              </a:endParaRPr>
            </a:p>
            <a:p>
              <a:pPr algn="ctr"/>
              <a:r>
                <a:rPr lang="en-US" altLang="ko-KR" sz="2400" dirty="0" err="1">
                  <a:ln>
                    <a:solidFill>
                      <a:schemeClr val="bg1">
                        <a:alpha val="0"/>
                      </a:schemeClr>
                    </a:solidFill>
                  </a:ln>
                  <a:ea typeface="나눔바른고딕" panose="020B0603020101020101" pitchFamily="50" charset="-127"/>
                </a:rPr>
                <a:t>JooYun</a:t>
              </a:r>
              <a:endParaRPr lang="en-US" altLang="ko-KR" sz="2400" dirty="0">
                <a:ln>
                  <a:solidFill>
                    <a:schemeClr val="bg1">
                      <a:alpha val="0"/>
                    </a:schemeClr>
                  </a:solidFill>
                </a:ln>
                <a:ea typeface="나눔바른고딕" panose="020B0603020101020101" pitchFamily="50" charset="-127"/>
              </a:endParaRPr>
            </a:p>
            <a:p>
              <a:pPr algn="ctr"/>
              <a:endParaRPr lang="en-US" altLang="ko-KR" sz="2400" dirty="0">
                <a:ln>
                  <a:solidFill>
                    <a:schemeClr val="bg1">
                      <a:alpha val="0"/>
                    </a:schemeClr>
                  </a:solidFill>
                </a:ln>
                <a:ea typeface="나눔바른고딕" panose="020B0603020101020101" pitchFamily="50" charset="-127"/>
              </a:endParaRPr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3237206" y="1912834"/>
            <a:ext cx="20427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rgbClr val="000000"/>
                </a:solidFill>
                <a:ea typeface="나눔바른고딕" panose="020B0603020101020101" pitchFamily="50" charset="-127"/>
                <a:cs typeface="Rockwell"/>
              </a:rPr>
              <a:t>  </a:t>
            </a:r>
            <a:r>
              <a:rPr lang="en-US" altLang="ko-KR" sz="2400" b="1" dirty="0" err="1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rgbClr val="000000"/>
                </a:solidFill>
                <a:ea typeface="나눔바른고딕" panose="020B0603020101020101" pitchFamily="50" charset="-127"/>
                <a:cs typeface="Rockwell"/>
              </a:rPr>
              <a:t>Jakoko</a:t>
            </a:r>
            <a:endParaRPr lang="ko-KR" altLang="en-US" sz="2400" b="1" dirty="0">
              <a:ln>
                <a:solidFill>
                  <a:schemeClr val="bg1">
                    <a:alpha val="0"/>
                  </a:schemeClr>
                </a:solidFill>
              </a:ln>
              <a:solidFill>
                <a:srgbClr val="000000"/>
              </a:solidFill>
              <a:ea typeface="나눔바른고딕" panose="020B0603020101020101" pitchFamily="50" charset="-127"/>
              <a:cs typeface="Rockwell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152225" y="3694969"/>
            <a:ext cx="23229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000000"/>
                </a:solidFill>
                <a:cs typeface="Rockwell"/>
              </a:rPr>
              <a:t>   Snowflake</a:t>
            </a:r>
            <a:endParaRPr lang="ko-KR" altLang="en-US" sz="2400" b="1" dirty="0">
              <a:ln>
                <a:solidFill>
                  <a:schemeClr val="bg1">
                    <a:alpha val="0"/>
                  </a:schemeClr>
                </a:solidFill>
              </a:ln>
              <a:solidFill>
                <a:srgbClr val="000000"/>
              </a:solidFill>
              <a:ea typeface="나눔바른고딕" panose="020B0603020101020101" pitchFamily="50" charset="-127"/>
              <a:cs typeface="Rockwell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-22435" y="3538220"/>
            <a:ext cx="24199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b="1" dirty="0"/>
              <a:t>Rilakkuma</a:t>
            </a:r>
            <a:endParaRPr lang="ko-KR" altLang="en-US" sz="2400" b="1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ea typeface="나눔바른고딕" panose="020B0603020101020101" pitchFamily="50" charset="-127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204470" y="480401"/>
            <a:ext cx="16199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rgbClr val="000000"/>
                </a:solidFill>
                <a:ea typeface="나눔바른고딕" panose="020B0603020101020101" pitchFamily="50" charset="-127"/>
                <a:cs typeface="Rockwell"/>
              </a:rPr>
              <a:t>ING</a:t>
            </a:r>
            <a:endParaRPr lang="ko-KR" altLang="en-US" sz="2400" b="1" dirty="0">
              <a:ln>
                <a:solidFill>
                  <a:schemeClr val="bg1">
                    <a:alpha val="0"/>
                  </a:schemeClr>
                </a:solidFill>
              </a:ln>
              <a:solidFill>
                <a:srgbClr val="000000"/>
              </a:solidFill>
              <a:ea typeface="나눔바른고딕" panose="020B0603020101020101" pitchFamily="50" charset="-127"/>
              <a:cs typeface="Rockwell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-43114" y="368584"/>
            <a:ext cx="27564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rgbClr val="000000"/>
                </a:solidFill>
                <a:ea typeface="나눔바른고딕" panose="020B0603020101020101" pitchFamily="50" charset="-127"/>
              </a:rPr>
              <a:t>TGIF</a:t>
            </a:r>
            <a:endParaRPr lang="ko-KR" altLang="en-US" sz="2400" b="1" dirty="0">
              <a:ln>
                <a:solidFill>
                  <a:schemeClr val="bg1">
                    <a:alpha val="0"/>
                  </a:schemeClr>
                </a:solidFill>
              </a:ln>
              <a:solidFill>
                <a:srgbClr val="000000"/>
              </a:solidFill>
              <a:ea typeface="나눔바른고딕" panose="020B0603020101020101" pitchFamily="50" charset="-127"/>
            </a:endParaRPr>
          </a:p>
        </p:txBody>
      </p:sp>
      <p:sp>
        <p:nvSpPr>
          <p:cNvPr id="30" name="AutoShape 6" descr="whiteboard picture에 대한 이미지 검색결과"/>
          <p:cNvSpPr>
            <a:spLocks noChangeAspect="1" noChangeArrowheads="1"/>
          </p:cNvSpPr>
          <p:nvPr/>
        </p:nvSpPr>
        <p:spPr bwMode="auto">
          <a:xfrm>
            <a:off x="5160533" y="280066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pic>
        <p:nvPicPr>
          <p:cNvPr id="31" name="Picture 12" descr="whiteboard picture에 대한 이미지 검색결과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249" y="156416"/>
            <a:ext cx="2187413" cy="1268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2" descr="teacher picture에 대한 이미지 검색결과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8662" y="207576"/>
            <a:ext cx="766215" cy="1642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15730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138" y="177325"/>
            <a:ext cx="7556313" cy="1116106"/>
          </a:xfrm>
        </p:spPr>
        <p:txBody>
          <a:bodyPr/>
          <a:lstStyle/>
          <a:p>
            <a:r>
              <a:rPr lang="en-US" b="1" dirty="0"/>
              <a:t>Task 4. Peer revision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4970" y="977695"/>
            <a:ext cx="8799030" cy="4222713"/>
          </a:xfrm>
        </p:spPr>
        <p:txBody>
          <a:bodyPr>
            <a:noAutofit/>
          </a:bodyPr>
          <a:lstStyle/>
          <a:p>
            <a:r>
              <a:rPr lang="en-US" altLang="ko-KR" sz="3200" dirty="0">
                <a:solidFill>
                  <a:schemeClr val="tx1"/>
                </a:solidFill>
              </a:rPr>
              <a:t>  Pass the outline clockwise</a:t>
            </a:r>
          </a:p>
          <a:p>
            <a:r>
              <a:rPr lang="en-US" altLang="ko-KR" sz="3200" dirty="0">
                <a:solidFill>
                  <a:schemeClr val="tx1"/>
                </a:solidFill>
              </a:rPr>
              <a:t>  Evaluate it with a peer review sheet</a:t>
            </a:r>
          </a:p>
          <a:p>
            <a:pPr marL="0" indent="0">
              <a:buNone/>
            </a:pPr>
            <a:r>
              <a:rPr lang="en-US" altLang="ko-KR" sz="3200" dirty="0">
                <a:solidFill>
                  <a:schemeClr val="tx1"/>
                </a:solidFill>
              </a:rPr>
              <a:t>    and give it back</a:t>
            </a:r>
          </a:p>
          <a:p>
            <a:r>
              <a:rPr lang="en-US" altLang="ko-KR" sz="3200" dirty="0">
                <a:solidFill>
                  <a:schemeClr val="tx1"/>
                </a:solidFill>
              </a:rPr>
              <a:t>  Read the review and revise the outline</a:t>
            </a:r>
          </a:p>
          <a:p>
            <a:r>
              <a:rPr lang="en-US" altLang="ko-KR" sz="3200" dirty="0">
                <a:solidFill>
                  <a:schemeClr val="tx1"/>
                </a:solidFill>
              </a:rPr>
              <a:t>  Try using some new words from homework</a:t>
            </a:r>
          </a:p>
          <a:p>
            <a:endParaRPr lang="en-US" altLang="ko-KR" sz="3200" dirty="0">
              <a:solidFill>
                <a:schemeClr val="tx1"/>
              </a:solidFill>
            </a:endParaRPr>
          </a:p>
          <a:p>
            <a:endParaRPr lang="en-US" altLang="ko-KR" sz="3200" dirty="0">
              <a:solidFill>
                <a:schemeClr val="tx1"/>
              </a:solidFill>
            </a:endParaRPr>
          </a:p>
          <a:p>
            <a:endParaRPr lang="en-US" sz="3200" dirty="0">
              <a:solidFill>
                <a:schemeClr val="tx1"/>
              </a:solidFill>
            </a:endParaRPr>
          </a:p>
        </p:txBody>
      </p:sp>
      <p:pic>
        <p:nvPicPr>
          <p:cNvPr id="4" name="Picture 2" descr="revising에 대한 이미지 검색결과">
            <a:extLst>
              <a:ext uri="{FF2B5EF4-FFF2-40B4-BE49-F238E27FC236}">
                <a16:creationId xmlns:a16="http://schemas.microsoft.com/office/drawing/2014/main" id="{524B48E8-22CA-4269-8D2D-324942FE86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7712" y="4746171"/>
            <a:ext cx="3913545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92445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138" y="177325"/>
            <a:ext cx="7556313" cy="1116106"/>
          </a:xfrm>
        </p:spPr>
        <p:txBody>
          <a:bodyPr/>
          <a:lstStyle/>
          <a:p>
            <a:r>
              <a:rPr lang="en-US" b="1" dirty="0"/>
              <a:t>Task 5. Promotion event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2485" y="1132440"/>
            <a:ext cx="8799030" cy="4222713"/>
          </a:xfrm>
        </p:spPr>
        <p:txBody>
          <a:bodyPr>
            <a:noAutofit/>
          </a:bodyPr>
          <a:lstStyle/>
          <a:p>
            <a:r>
              <a:rPr lang="en-US" altLang="ko-KR" sz="3200" dirty="0">
                <a:solidFill>
                  <a:schemeClr val="tx1"/>
                </a:solidFill>
              </a:rPr>
              <a:t>  Each group sets up a promotion booth</a:t>
            </a:r>
          </a:p>
          <a:p>
            <a:r>
              <a:rPr lang="en-US" altLang="ko-KR" sz="3200" dirty="0">
                <a:solidFill>
                  <a:schemeClr val="tx1"/>
                </a:solidFill>
              </a:rPr>
              <a:t>  Decide a presenter who will explain her </a:t>
            </a:r>
          </a:p>
          <a:p>
            <a:pPr marL="0" indent="0">
              <a:buNone/>
            </a:pPr>
            <a:r>
              <a:rPr lang="en-US" altLang="ko-KR" sz="3200" dirty="0">
                <a:solidFill>
                  <a:schemeClr val="tx1"/>
                </a:solidFill>
              </a:rPr>
              <a:t>    English program with the outline</a:t>
            </a:r>
          </a:p>
          <a:p>
            <a:r>
              <a:rPr lang="en-US" altLang="ko-KR" sz="3200" dirty="0">
                <a:solidFill>
                  <a:schemeClr val="tx1"/>
                </a:solidFill>
              </a:rPr>
              <a:t>  The presenter takes turns </a:t>
            </a:r>
          </a:p>
          <a:p>
            <a:pPr marL="0" indent="0">
              <a:buNone/>
            </a:pPr>
            <a:r>
              <a:rPr lang="en-US" altLang="ko-KR" sz="3200" dirty="0">
                <a:solidFill>
                  <a:schemeClr val="tx1"/>
                </a:solidFill>
              </a:rPr>
              <a:t>  Sisters go around promotion booth and             evaluate them with the checklist</a:t>
            </a:r>
          </a:p>
          <a:p>
            <a:endParaRPr lang="en-US" altLang="ko-KR" sz="3200" dirty="0">
              <a:solidFill>
                <a:schemeClr val="tx1"/>
              </a:solidFill>
            </a:endParaRPr>
          </a:p>
          <a:p>
            <a:endParaRPr lang="en-US" altLang="ko-KR" sz="32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ko-KR" sz="3200" dirty="0">
                <a:solidFill>
                  <a:schemeClr val="tx1"/>
                </a:solidFill>
              </a:rPr>
              <a:t>    </a:t>
            </a:r>
          </a:p>
          <a:p>
            <a:endParaRPr lang="en-US" sz="3200" dirty="0">
              <a:solidFill>
                <a:schemeClr val="tx1"/>
              </a:solidFill>
            </a:endParaRPr>
          </a:p>
        </p:txBody>
      </p:sp>
      <p:pic>
        <p:nvPicPr>
          <p:cNvPr id="1026" name="Picture 2" descr="풍선에 대한 이미지 검색결과">
            <a:extLst>
              <a:ext uri="{FF2B5EF4-FFF2-40B4-BE49-F238E27FC236}">
                <a16:creationId xmlns:a16="http://schemas.microsoft.com/office/drawing/2014/main" id="{615D00AF-DC94-481E-84DA-BCB5DD6AFB7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098"/>
          <a:stretch/>
        </p:blipFill>
        <p:spPr bwMode="auto">
          <a:xfrm>
            <a:off x="6887067" y="2377994"/>
            <a:ext cx="2256933" cy="1731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booth pictures에 대한 이미지 검색결과">
            <a:extLst>
              <a:ext uri="{FF2B5EF4-FFF2-40B4-BE49-F238E27FC236}">
                <a16:creationId xmlns:a16="http://schemas.microsoft.com/office/drawing/2014/main" id="{420DC665-0F50-49C5-A2FD-CB05E3D10C1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7" t="12348" r="53056" b="16521"/>
          <a:stretch/>
        </p:blipFill>
        <p:spPr bwMode="auto">
          <a:xfrm>
            <a:off x="5807625" y="5194160"/>
            <a:ext cx="2544523" cy="1442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7069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3843" y="263090"/>
            <a:ext cx="7556313" cy="1116106"/>
          </a:xfrm>
        </p:spPr>
        <p:txBody>
          <a:bodyPr/>
          <a:lstStyle/>
          <a:p>
            <a:r>
              <a:rPr lang="en-US" sz="4000" b="1" dirty="0"/>
              <a:t>Wrap up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808" y="1317643"/>
            <a:ext cx="8901177" cy="5540357"/>
          </a:xfrm>
        </p:spPr>
        <p:txBody>
          <a:bodyPr>
            <a:noAutofit/>
          </a:bodyPr>
          <a:lstStyle/>
          <a:p>
            <a:r>
              <a:rPr lang="en-US" altLang="ko-KR" sz="3200" dirty="0">
                <a:solidFill>
                  <a:schemeClr val="tx1"/>
                </a:solidFill>
              </a:rPr>
              <a:t>  Students should find some information  </a:t>
            </a:r>
          </a:p>
          <a:p>
            <a:pPr marL="0" indent="0">
              <a:buNone/>
            </a:pPr>
            <a:r>
              <a:rPr lang="en-US" altLang="ko-KR" sz="3200" dirty="0">
                <a:solidFill>
                  <a:schemeClr val="tx1"/>
                </a:solidFill>
              </a:rPr>
              <a:t>    about a way of learning English </a:t>
            </a:r>
          </a:p>
          <a:p>
            <a:r>
              <a:rPr lang="en-US" altLang="ko-KR" sz="3200" dirty="0">
                <a:solidFill>
                  <a:schemeClr val="tx1"/>
                </a:solidFill>
              </a:rPr>
              <a:t>  Topics:  Stay abroad    </a:t>
            </a:r>
            <a:r>
              <a:rPr lang="en-US" altLang="ko-KR" sz="3200" b="1" dirty="0">
                <a:solidFill>
                  <a:srgbClr val="0070C0"/>
                </a:solidFill>
              </a:rPr>
              <a:t>(TGIF)</a:t>
            </a:r>
          </a:p>
          <a:p>
            <a:pPr marL="0" indent="0">
              <a:buNone/>
            </a:pPr>
            <a:r>
              <a:rPr lang="en-US" altLang="ko-KR" sz="3200" dirty="0">
                <a:solidFill>
                  <a:schemeClr val="tx1"/>
                </a:solidFill>
              </a:rPr>
              <a:t>                   watch dramas   </a:t>
            </a:r>
            <a:r>
              <a:rPr lang="en-US" altLang="ko-KR" sz="3200" b="1" dirty="0">
                <a:solidFill>
                  <a:srgbClr val="0070C0"/>
                </a:solidFill>
              </a:rPr>
              <a:t>(</a:t>
            </a:r>
            <a:r>
              <a:rPr lang="en-US" altLang="ko-KR" sz="3200" b="1" dirty="0" err="1">
                <a:solidFill>
                  <a:srgbClr val="0070C0"/>
                </a:solidFill>
              </a:rPr>
              <a:t>Rilakkuma</a:t>
            </a:r>
            <a:r>
              <a:rPr lang="en-US" altLang="ko-KR" sz="3200" b="1" dirty="0">
                <a:solidFill>
                  <a:srgbClr val="0070C0"/>
                </a:solidFill>
              </a:rPr>
              <a:t>)</a:t>
            </a:r>
          </a:p>
          <a:p>
            <a:pPr marL="0" indent="0">
              <a:buNone/>
            </a:pPr>
            <a:r>
              <a:rPr lang="en-US" altLang="ko-KR" sz="3200" dirty="0">
                <a:solidFill>
                  <a:schemeClr val="tx1"/>
                </a:solidFill>
              </a:rPr>
              <a:t>                   read and listen a lot   </a:t>
            </a:r>
            <a:r>
              <a:rPr lang="en-US" altLang="ko-KR" sz="3200" b="1" dirty="0">
                <a:solidFill>
                  <a:srgbClr val="0070C0"/>
                </a:solidFill>
              </a:rPr>
              <a:t>(</a:t>
            </a:r>
            <a:r>
              <a:rPr lang="en-US" altLang="ko-KR" sz="3200" b="1" dirty="0" err="1">
                <a:solidFill>
                  <a:srgbClr val="0070C0"/>
                </a:solidFill>
              </a:rPr>
              <a:t>Jakoko</a:t>
            </a:r>
            <a:r>
              <a:rPr lang="en-US" altLang="ko-KR" sz="3200" b="1" dirty="0">
                <a:solidFill>
                  <a:srgbClr val="0070C0"/>
                </a:solidFill>
              </a:rPr>
              <a:t>)</a:t>
            </a:r>
          </a:p>
          <a:p>
            <a:pPr marL="0" indent="0">
              <a:buNone/>
            </a:pPr>
            <a:r>
              <a:rPr lang="en-US" altLang="ko-KR" sz="3200" b="1" dirty="0">
                <a:solidFill>
                  <a:srgbClr val="0070C0"/>
                </a:solidFill>
              </a:rPr>
              <a:t>      (ING) </a:t>
            </a:r>
            <a:r>
              <a:rPr lang="en-US" altLang="ko-KR" sz="2800" dirty="0">
                <a:solidFill>
                  <a:schemeClr val="tx1"/>
                </a:solidFill>
              </a:rPr>
              <a:t>establish a relationship with foreigners </a:t>
            </a:r>
          </a:p>
          <a:p>
            <a:pPr marL="0" indent="0">
              <a:buNone/>
            </a:pPr>
            <a:r>
              <a:rPr lang="en-US" altLang="ko-KR" sz="3200" dirty="0">
                <a:solidFill>
                  <a:schemeClr val="tx1"/>
                </a:solidFill>
              </a:rPr>
              <a:t>                   formal studying  </a:t>
            </a:r>
            <a:r>
              <a:rPr lang="en-US" altLang="ko-KR" sz="3200" b="1" dirty="0">
                <a:solidFill>
                  <a:srgbClr val="0070C0"/>
                </a:solidFill>
              </a:rPr>
              <a:t>(Snow flake)</a:t>
            </a:r>
          </a:p>
          <a:p>
            <a:pPr marL="0" indent="0">
              <a:buNone/>
            </a:pPr>
            <a:endParaRPr lang="en-US" altLang="ko-KR" sz="32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altLang="ko-KR" sz="3200" dirty="0">
              <a:solidFill>
                <a:schemeClr val="tx1"/>
              </a:solidFill>
            </a:endParaRPr>
          </a:p>
          <a:p>
            <a:endParaRPr lang="en-US" altLang="ko-KR" sz="3200" dirty="0">
              <a:solidFill>
                <a:schemeClr val="tx1"/>
              </a:solidFill>
            </a:endParaRPr>
          </a:p>
          <a:p>
            <a:endParaRPr lang="en-US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35138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20434" y="248267"/>
            <a:ext cx="8906009" cy="1817340"/>
          </a:xfrm>
        </p:spPr>
        <p:txBody>
          <a:bodyPr/>
          <a:lstStyle/>
          <a:p>
            <a:r>
              <a:rPr lang="en-US" b="1" dirty="0"/>
              <a:t>Thank you very much  </a:t>
            </a:r>
            <a:br>
              <a:rPr lang="en-US" b="1" dirty="0"/>
            </a:br>
            <a:r>
              <a:rPr lang="en-US" b="1" dirty="0"/>
              <a:t>     </a:t>
            </a:r>
            <a:br>
              <a:rPr lang="en-US" b="1" dirty="0"/>
            </a:br>
            <a:r>
              <a:rPr lang="en-US" b="1" dirty="0"/>
              <a:t>You did an excellent job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2741" y="2396837"/>
            <a:ext cx="5930895" cy="4027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59080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anguage learning에 대한 이미지 검색결과">
            <a:extLst>
              <a:ext uri="{FF2B5EF4-FFF2-40B4-BE49-F238E27FC236}">
                <a16:creationId xmlns:a16="http://schemas.microsoft.com/office/drawing/2014/main" id="{EE432CAC-60D6-42A0-B39F-9989B7E691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586" y="0"/>
            <a:ext cx="917317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제목 1">
            <a:extLst>
              <a:ext uri="{FF2B5EF4-FFF2-40B4-BE49-F238E27FC236}">
                <a16:creationId xmlns:a16="http://schemas.microsoft.com/office/drawing/2014/main" id="{E71E33A2-FA4C-4BC6-90CB-6DB2AD9CE1C3}"/>
              </a:ext>
            </a:extLst>
          </p:cNvPr>
          <p:cNvSpPr txBox="1">
            <a:spLocks/>
          </p:cNvSpPr>
          <p:nvPr/>
        </p:nvSpPr>
        <p:spPr>
          <a:xfrm>
            <a:off x="-69186" y="98257"/>
            <a:ext cx="9413660" cy="229372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ko-KR" sz="6600" b="1" dirty="0">
                <a:solidFill>
                  <a:srgbClr val="FFFF00"/>
                </a:solidFill>
                <a:latin typeface="Abadi MT Condensed Extra Bold"/>
                <a:cs typeface="Abadi MT Condensed Extra Bold"/>
              </a:rPr>
              <a:t>Persuasive writing</a:t>
            </a:r>
            <a:endParaRPr lang="ko-KR" altLang="en-US" sz="660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rgbClr val="FFFF00"/>
              </a:solidFill>
              <a:latin typeface="Abadi MT Condensed Extra Bold"/>
              <a:ea typeface="나눔바른고딕" panose="020B0603020101020101" pitchFamily="50" charset="-127"/>
              <a:cs typeface="Abadi MT Condensed Extra Bold"/>
            </a:endParaRP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B869FF1E-878E-4FF9-BE35-302E2E4246A1}"/>
              </a:ext>
            </a:extLst>
          </p:cNvPr>
          <p:cNvSpPr txBox="1">
            <a:spLocks/>
          </p:cNvSpPr>
          <p:nvPr/>
        </p:nvSpPr>
        <p:spPr>
          <a:xfrm>
            <a:off x="-961572" y="6036025"/>
            <a:ext cx="4038600" cy="7485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75000"/>
              <a:buFont typeface="Wingdings" pitchFamily="2" charset="2"/>
              <a:buChar char="n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75000"/>
              <a:buFont typeface="Wingdings" pitchFamily="2" charset="2"/>
              <a:buChar char="n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77950" indent="-228600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75000"/>
              <a:buFont typeface="Wingdings" pitchFamily="2" charset="2"/>
              <a:buChar char="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603375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"/>
              <a:defRPr lang="en-US" sz="1800" kern="1200" baseline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830388" indent="-228600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75000"/>
              <a:buFont typeface="Wingdings" pitchFamily="2" charset="2"/>
              <a:buChar char=""/>
              <a:defRPr lang="en-US" sz="1800" kern="1200" baseline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057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"/>
              <a:defRPr lang="en-US" sz="1800" kern="1200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3200" dirty="0">
                <a:solidFill>
                  <a:schemeClr val="bg1"/>
                </a:solidFill>
              </a:rPr>
              <a:t>Week 13</a:t>
            </a:r>
          </a:p>
        </p:txBody>
      </p:sp>
    </p:spTree>
    <p:extLst>
      <p:ext uri="{BB962C8B-B14F-4D97-AF65-F5344CB8AC3E}">
        <p14:creationId xmlns:p14="http://schemas.microsoft.com/office/powerpoint/2010/main" val="41519904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6159" y="226285"/>
            <a:ext cx="7556313" cy="1116106"/>
          </a:xfrm>
        </p:spPr>
        <p:txBody>
          <a:bodyPr/>
          <a:lstStyle/>
          <a:p>
            <a:r>
              <a:rPr lang="en-US" altLang="ko-KR" b="1" dirty="0"/>
              <a:t>Activities for Today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767" y="1215779"/>
            <a:ext cx="7777074" cy="655826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>
                <a:solidFill>
                  <a:schemeClr val="tx1"/>
                </a:solidFill>
              </a:rPr>
              <a:t> 1.  How about learning a new      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tx1"/>
                </a:solidFill>
              </a:rPr>
              <a:t>       language? 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tx1"/>
                </a:solidFill>
              </a:rPr>
              <a:t> 2.  Attract customers with your English course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tx1"/>
                </a:solidFill>
              </a:rPr>
              <a:t> 3.  Plan an outline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tx1"/>
                </a:solidFill>
              </a:rPr>
              <a:t>                    </a:t>
            </a:r>
            <a:r>
              <a:rPr lang="en-US" altLang="ko-KR" sz="2800" dirty="0">
                <a:solidFill>
                  <a:schemeClr val="tx1"/>
                </a:solidFill>
              </a:rPr>
              <a:t>( Break time)</a:t>
            </a:r>
            <a:endParaRPr lang="en-US" sz="28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800" dirty="0">
                <a:solidFill>
                  <a:schemeClr val="tx1"/>
                </a:solidFill>
              </a:rPr>
              <a:t> 4.  </a:t>
            </a:r>
            <a:r>
              <a:rPr lang="en-US" altLang="ko-KR" sz="2800" dirty="0">
                <a:solidFill>
                  <a:schemeClr val="tx1"/>
                </a:solidFill>
              </a:rPr>
              <a:t>Peer revision</a:t>
            </a:r>
            <a:endParaRPr lang="en-US" sz="28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800" dirty="0">
                <a:solidFill>
                  <a:schemeClr val="tx1"/>
                </a:solidFill>
              </a:rPr>
              <a:t> 5.  English course Promotion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tx1"/>
                </a:solidFill>
              </a:rPr>
              <a:t>                       ( The End )</a:t>
            </a:r>
          </a:p>
          <a:p>
            <a:pPr marL="457200" indent="-457200">
              <a:buAutoNum type="arabicPeriod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200180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138" y="255178"/>
            <a:ext cx="7556313" cy="1116106"/>
          </a:xfrm>
        </p:spPr>
        <p:txBody>
          <a:bodyPr/>
          <a:lstStyle/>
          <a:p>
            <a:r>
              <a:rPr lang="en-US" b="1" dirty="0"/>
              <a:t>Task 1. Learn a new language?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3797" y="1135049"/>
            <a:ext cx="9062267" cy="4351667"/>
          </a:xfrm>
        </p:spPr>
        <p:txBody>
          <a:bodyPr>
            <a:noAutofit/>
          </a:bodyPr>
          <a:lstStyle/>
          <a:p>
            <a:r>
              <a:rPr lang="en-US" altLang="ko-KR" sz="3200" dirty="0">
                <a:solidFill>
                  <a:schemeClr val="tx1"/>
                </a:solidFill>
              </a:rPr>
              <a:t>  Each sister picks up a language </a:t>
            </a:r>
          </a:p>
          <a:p>
            <a:r>
              <a:rPr lang="en-US" altLang="ko-KR" sz="3200" dirty="0">
                <a:solidFill>
                  <a:schemeClr val="tx1"/>
                </a:solidFill>
              </a:rPr>
              <a:t>  Read the information and prepare your speech</a:t>
            </a:r>
          </a:p>
          <a:p>
            <a:r>
              <a:rPr lang="en-US" altLang="ko-KR" sz="3200" dirty="0">
                <a:solidFill>
                  <a:schemeClr val="tx1"/>
                </a:solidFill>
              </a:rPr>
              <a:t>  </a:t>
            </a:r>
            <a:r>
              <a:rPr lang="en-US" altLang="ko-KR" sz="3000" dirty="0">
                <a:solidFill>
                  <a:schemeClr val="tx1"/>
                </a:solidFill>
              </a:rPr>
              <a:t>Then, persuade your partner to learn the  language within 1 minute. One speaks and the other listens to. </a:t>
            </a:r>
          </a:p>
          <a:p>
            <a:r>
              <a:rPr lang="en-US" sz="3200" dirty="0">
                <a:solidFill>
                  <a:schemeClr val="tx1"/>
                </a:solidFill>
              </a:rPr>
              <a:t>  Make another pair and persuade them too. 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782C418-9E32-4DD6-B0F1-A5D2EBC77E34}"/>
              </a:ext>
            </a:extLst>
          </p:cNvPr>
          <p:cNvSpPr txBox="1">
            <a:spLocks/>
          </p:cNvSpPr>
          <p:nvPr/>
        </p:nvSpPr>
        <p:spPr>
          <a:xfrm>
            <a:off x="188686" y="5823768"/>
            <a:ext cx="8824685" cy="856907"/>
          </a:xfrm>
          <a:prstGeom prst="rect">
            <a:avLst/>
          </a:prstGeom>
          <a:ln w="38100">
            <a:solidFill>
              <a:srgbClr val="00B05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75000"/>
              <a:buFont typeface="Wingdings" pitchFamily="2" charset="2"/>
              <a:buChar char="n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75000"/>
              <a:buFont typeface="Wingdings" pitchFamily="2" charset="2"/>
              <a:buChar char="n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SzPct val="75000"/>
              <a:buFont typeface="Wingdings" pitchFamily="2" charset="2"/>
              <a:buChar char="n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77950" indent="-228600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75000"/>
              <a:buFont typeface="Wingdings" pitchFamily="2" charset="2"/>
              <a:buChar char="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603375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"/>
              <a:defRPr lang="en-US" sz="1800" kern="1200" baseline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830388" indent="-228600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75000"/>
              <a:buFont typeface="Wingdings" pitchFamily="2" charset="2"/>
              <a:buChar char=""/>
              <a:defRPr lang="en-US" sz="1800" kern="1200" baseline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057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"/>
              <a:defRPr lang="en-US" sz="1800" kern="1200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800" dirty="0">
                <a:solidFill>
                  <a:schemeClr val="tx1"/>
                </a:solidFill>
              </a:rPr>
              <a:t> Languages: Arabic, Finnish, Tagalog, Hindi,  Spanish</a:t>
            </a:r>
          </a:p>
        </p:txBody>
      </p:sp>
    </p:spTree>
    <p:extLst>
      <p:ext uri="{BB962C8B-B14F-4D97-AF65-F5344CB8AC3E}">
        <p14:creationId xmlns:p14="http://schemas.microsoft.com/office/powerpoint/2010/main" val="1605467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42029" y="215046"/>
            <a:ext cx="7556313" cy="1783783"/>
          </a:xfrm>
        </p:spPr>
        <p:txBody>
          <a:bodyPr/>
          <a:lstStyle/>
          <a:p>
            <a:r>
              <a:rPr lang="en-US" altLang="ko-KR" dirty="0"/>
              <a:t>You are a marketing manager!!</a:t>
            </a:r>
            <a:br>
              <a:rPr lang="en-US" altLang="ko-KR" dirty="0"/>
            </a:br>
            <a:r>
              <a:rPr lang="en-US" altLang="ko-KR" dirty="0"/>
              <a:t>Attract students and parents to take your English course ^^</a:t>
            </a:r>
            <a:br>
              <a:rPr lang="en-US" altLang="ko-KR" dirty="0"/>
            </a:br>
            <a:endParaRPr lang="ko-KR" altLang="en-US" dirty="0"/>
          </a:p>
        </p:txBody>
      </p:sp>
      <p:pic>
        <p:nvPicPr>
          <p:cNvPr id="1028" name="Picture 4" descr="학원 설명회에 대한 이미지 검색결과">
            <a:extLst>
              <a:ext uri="{FF2B5EF4-FFF2-40B4-BE49-F238E27FC236}">
                <a16:creationId xmlns:a16="http://schemas.microsoft.com/office/drawing/2014/main" id="{D9378397-A49C-47F0-BEA0-EAA68BA56E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723" y="2177708"/>
            <a:ext cx="8413652" cy="446524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14172281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85757" y="215047"/>
            <a:ext cx="7556313" cy="783760"/>
          </a:xfrm>
        </p:spPr>
        <p:txBody>
          <a:bodyPr/>
          <a:lstStyle/>
          <a:p>
            <a:r>
              <a:rPr lang="en-US" altLang="ko-KR" dirty="0"/>
              <a:t>You work in these companies</a:t>
            </a:r>
            <a:br>
              <a:rPr lang="en-US" altLang="ko-KR" dirty="0"/>
            </a:br>
            <a:endParaRPr lang="ko-KR" altLang="en-US" dirty="0"/>
          </a:p>
        </p:txBody>
      </p:sp>
      <p:pic>
        <p:nvPicPr>
          <p:cNvPr id="2050" name="Picture 2" descr="야나두에 대한 이미지 검색결과">
            <a:extLst>
              <a:ext uri="{FF2B5EF4-FFF2-40B4-BE49-F238E27FC236}">
                <a16:creationId xmlns:a16="http://schemas.microsoft.com/office/drawing/2014/main" id="{F62580E9-E947-4B2E-854E-09212C1E6F1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39" t="14862" r="11599" b="9815"/>
          <a:stretch/>
        </p:blipFill>
        <p:spPr bwMode="auto">
          <a:xfrm>
            <a:off x="125616" y="1173870"/>
            <a:ext cx="2429731" cy="2560322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시원스쿨에 대한 이미지 검색결과">
            <a:extLst>
              <a:ext uri="{FF2B5EF4-FFF2-40B4-BE49-F238E27FC236}">
                <a16:creationId xmlns:a16="http://schemas.microsoft.com/office/drawing/2014/main" id="{396B94CA-31AF-43C4-88E1-28930C809AD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792" t="23069" r="17798"/>
          <a:stretch/>
        </p:blipFill>
        <p:spPr bwMode="auto">
          <a:xfrm>
            <a:off x="2898390" y="1173870"/>
            <a:ext cx="3347219" cy="256032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2054" name="Picture 6" descr="뇌새김에 대한 이미지 검색결과">
            <a:extLst>
              <a:ext uri="{FF2B5EF4-FFF2-40B4-BE49-F238E27FC236}">
                <a16:creationId xmlns:a16="http://schemas.microsoft.com/office/drawing/2014/main" id="{0371A404-EB91-4C97-B17F-9EA7D432382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6" r="13843" b="26336"/>
          <a:stretch/>
        </p:blipFill>
        <p:spPr bwMode="auto">
          <a:xfrm>
            <a:off x="6588652" y="1173869"/>
            <a:ext cx="2429732" cy="25603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스피킹맥스에 대한 이미지 검색결과">
            <a:extLst>
              <a:ext uri="{FF2B5EF4-FFF2-40B4-BE49-F238E27FC236}">
                <a16:creationId xmlns:a16="http://schemas.microsoft.com/office/drawing/2014/main" id="{1B875208-D9C0-436F-92BC-01CA0274D2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792" y="4082631"/>
            <a:ext cx="2734408" cy="25603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민병철 유폰에 대한 이미지 검색결과">
            <a:extLst>
              <a:ext uri="{FF2B5EF4-FFF2-40B4-BE49-F238E27FC236}">
                <a16:creationId xmlns:a16="http://schemas.microsoft.com/office/drawing/2014/main" id="{0A05D044-3A03-4C47-8B3C-64B355285D8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00" t="27509" r="13231" b="27069"/>
          <a:stretch/>
        </p:blipFill>
        <p:spPr bwMode="auto">
          <a:xfrm>
            <a:off x="3607515" y="4082631"/>
            <a:ext cx="4909625" cy="25603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-834012" y="1961964"/>
            <a:ext cx="27564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rgbClr val="000000"/>
                </a:solidFill>
                <a:ea typeface="나눔바른고딕" panose="020B0603020101020101" pitchFamily="50" charset="-127"/>
              </a:rPr>
              <a:t>TGIF</a:t>
            </a:r>
            <a:endParaRPr lang="ko-KR" altLang="en-US" sz="2400" b="1" dirty="0">
              <a:ln>
                <a:solidFill>
                  <a:schemeClr val="bg1">
                    <a:alpha val="0"/>
                  </a:schemeClr>
                </a:solidFill>
              </a:ln>
              <a:solidFill>
                <a:srgbClr val="000000"/>
              </a:solidFill>
              <a:ea typeface="나눔바른고딕" panose="020B0603020101020101" pitchFamily="50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362041" y="2079053"/>
            <a:ext cx="24199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b="1" dirty="0"/>
              <a:t>Rilakkuma</a:t>
            </a:r>
            <a:endParaRPr lang="ko-KR" altLang="en-US" sz="2400" b="1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ea typeface="나눔바른고딕" panose="020B0603020101020101" pitchFamily="50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975631" y="1646004"/>
            <a:ext cx="20427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rgbClr val="000000"/>
                </a:solidFill>
                <a:ea typeface="나눔바른고딕" panose="020B0603020101020101" pitchFamily="50" charset="-127"/>
                <a:cs typeface="Rockwell"/>
              </a:rPr>
              <a:t>  </a:t>
            </a:r>
            <a:r>
              <a:rPr lang="en-US" altLang="ko-KR" sz="2400" b="1" dirty="0" err="1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rgbClr val="000000"/>
                </a:solidFill>
                <a:ea typeface="나눔바른고딕" panose="020B0603020101020101" pitchFamily="50" charset="-127"/>
                <a:cs typeface="Rockwell"/>
              </a:rPr>
              <a:t>Jakoko</a:t>
            </a:r>
            <a:endParaRPr lang="ko-KR" altLang="en-US" sz="2400" b="1" dirty="0">
              <a:ln>
                <a:solidFill>
                  <a:schemeClr val="bg1">
                    <a:alpha val="0"/>
                  </a:schemeClr>
                </a:solidFill>
              </a:ln>
              <a:solidFill>
                <a:srgbClr val="000000"/>
              </a:solidFill>
              <a:ea typeface="나눔바른고딕" panose="020B0603020101020101" pitchFamily="50" charset="-127"/>
              <a:cs typeface="Rockwel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675456" y="5703163"/>
            <a:ext cx="16199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rgbClr val="000000"/>
                </a:solidFill>
                <a:ea typeface="나눔바른고딕" panose="020B0603020101020101" pitchFamily="50" charset="-127"/>
                <a:cs typeface="Rockwell"/>
              </a:rPr>
              <a:t>ING</a:t>
            </a:r>
            <a:endParaRPr lang="ko-KR" altLang="en-US" sz="2400" b="1" dirty="0">
              <a:ln>
                <a:solidFill>
                  <a:schemeClr val="bg1">
                    <a:alpha val="0"/>
                  </a:schemeClr>
                </a:solidFill>
              </a:ln>
              <a:solidFill>
                <a:srgbClr val="000000"/>
              </a:solidFill>
              <a:ea typeface="나눔바른고딕" panose="020B0603020101020101" pitchFamily="50" charset="-127"/>
              <a:cs typeface="Rockwell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480576" y="6136267"/>
            <a:ext cx="23229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cs typeface="Rockwell"/>
              </a:rPr>
              <a:t>   Snowflake</a:t>
            </a:r>
            <a:endParaRPr lang="ko-KR" altLang="en-US" sz="2400" b="1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bg1"/>
              </a:solidFill>
              <a:ea typeface="나눔바른고딕" panose="020B0603020101020101" pitchFamily="50" charset="-127"/>
              <a:cs typeface="Rockwell"/>
            </a:endParaRPr>
          </a:p>
        </p:txBody>
      </p:sp>
    </p:spTree>
    <p:extLst>
      <p:ext uri="{BB962C8B-B14F-4D97-AF65-F5344CB8AC3E}">
        <p14:creationId xmlns:p14="http://schemas.microsoft.com/office/powerpoint/2010/main" val="22429493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138" y="255178"/>
            <a:ext cx="7556313" cy="1116106"/>
          </a:xfrm>
        </p:spPr>
        <p:txBody>
          <a:bodyPr/>
          <a:lstStyle/>
          <a:p>
            <a:r>
              <a:rPr lang="en-US" sz="4000" b="1" dirty="0"/>
              <a:t>Task 2. Persuade customers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3797" y="1332001"/>
            <a:ext cx="9062267" cy="4351667"/>
          </a:xfrm>
        </p:spPr>
        <p:txBody>
          <a:bodyPr>
            <a:noAutofit/>
          </a:bodyPr>
          <a:lstStyle/>
          <a:p>
            <a:r>
              <a:rPr lang="en-US" altLang="ko-KR" sz="3200" dirty="0">
                <a:solidFill>
                  <a:schemeClr val="tx1"/>
                </a:solidFill>
              </a:rPr>
              <a:t>  Gather information for your course </a:t>
            </a:r>
          </a:p>
          <a:p>
            <a:pPr marL="0" indent="0">
              <a:buNone/>
            </a:pPr>
            <a:r>
              <a:rPr lang="en-US" altLang="ko-KR" sz="3200" dirty="0">
                <a:solidFill>
                  <a:schemeClr val="tx1"/>
                </a:solidFill>
              </a:rPr>
              <a:t>    with your phone</a:t>
            </a:r>
          </a:p>
          <a:p>
            <a:r>
              <a:rPr lang="en-US" altLang="ko-KR" sz="3200" dirty="0">
                <a:solidFill>
                  <a:schemeClr val="tx1"/>
                </a:solidFill>
              </a:rPr>
              <a:t>  Write down ideas in the worksheet</a:t>
            </a:r>
          </a:p>
          <a:p>
            <a:r>
              <a:rPr lang="en-US" sz="3200" dirty="0">
                <a:solidFill>
                  <a:schemeClr val="tx1"/>
                </a:solidFill>
              </a:rPr>
              <a:t>  Find some important features </a:t>
            </a:r>
          </a:p>
          <a:p>
            <a:pPr marL="0" indent="0">
              <a:buNone/>
            </a:pPr>
            <a:r>
              <a:rPr lang="en-US" sz="3200" dirty="0">
                <a:solidFill>
                  <a:schemeClr val="tx1"/>
                </a:solidFill>
              </a:rPr>
              <a:t>    ex) way of learning, the whole process, </a:t>
            </a:r>
          </a:p>
          <a:p>
            <a:pPr marL="0" indent="0">
              <a:buNone/>
            </a:pPr>
            <a:r>
              <a:rPr lang="en-US" sz="3200" dirty="0">
                <a:solidFill>
                  <a:schemeClr val="tx1"/>
                </a:solidFill>
              </a:rPr>
              <a:t>           the price benefit  </a:t>
            </a:r>
          </a:p>
        </p:txBody>
      </p:sp>
    </p:spTree>
    <p:extLst>
      <p:ext uri="{BB962C8B-B14F-4D97-AF65-F5344CB8AC3E}">
        <p14:creationId xmlns:p14="http://schemas.microsoft.com/office/powerpoint/2010/main" val="40375119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3843" y="266776"/>
            <a:ext cx="7556313" cy="1116106"/>
          </a:xfrm>
        </p:spPr>
        <p:txBody>
          <a:bodyPr/>
          <a:lstStyle/>
          <a:p>
            <a:r>
              <a:rPr lang="en-US" sz="4000" b="1" dirty="0"/>
              <a:t>Task 3. Plan an outline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133" y="1338718"/>
            <a:ext cx="9062267" cy="4351667"/>
          </a:xfrm>
        </p:spPr>
        <p:txBody>
          <a:bodyPr>
            <a:noAutofit/>
          </a:bodyPr>
          <a:lstStyle/>
          <a:p>
            <a:r>
              <a:rPr lang="en-US" altLang="ko-KR" sz="3600" dirty="0">
                <a:solidFill>
                  <a:schemeClr val="tx1"/>
                </a:solidFill>
              </a:rPr>
              <a:t>  Each group makes an outline </a:t>
            </a:r>
          </a:p>
          <a:p>
            <a:r>
              <a:rPr lang="en-US" altLang="ko-KR" sz="3600" dirty="0">
                <a:solidFill>
                  <a:schemeClr val="tx1"/>
                </a:solidFill>
              </a:rPr>
              <a:t>  The thesis statement and topic </a:t>
            </a:r>
          </a:p>
          <a:p>
            <a:pPr marL="0" indent="0">
              <a:buNone/>
            </a:pPr>
            <a:r>
              <a:rPr lang="en-US" altLang="ko-KR" sz="3600" dirty="0">
                <a:solidFill>
                  <a:schemeClr val="tx1"/>
                </a:solidFill>
              </a:rPr>
              <a:t>    sentences should be persuasive</a:t>
            </a:r>
          </a:p>
          <a:p>
            <a:r>
              <a:rPr lang="en-US" altLang="ko-KR" sz="3600" dirty="0">
                <a:solidFill>
                  <a:schemeClr val="tx1"/>
                </a:solidFill>
              </a:rPr>
              <a:t>  You can include counterpoint </a:t>
            </a:r>
          </a:p>
          <a:p>
            <a:pPr marL="0" indent="0">
              <a:buNone/>
            </a:pPr>
            <a:r>
              <a:rPr lang="en-US" altLang="ko-KR" sz="3600" dirty="0">
                <a:solidFill>
                  <a:schemeClr val="tx1"/>
                </a:solidFill>
              </a:rPr>
              <a:t>    arguments </a:t>
            </a:r>
          </a:p>
          <a:p>
            <a:pPr marL="0" indent="0">
              <a:buNone/>
            </a:pPr>
            <a:r>
              <a:rPr lang="en-US" altLang="ko-KR" sz="3200" dirty="0">
                <a:solidFill>
                  <a:schemeClr val="tx1"/>
                </a:solidFill>
              </a:rPr>
              <a:t>     </a:t>
            </a:r>
          </a:p>
        </p:txBody>
      </p:sp>
      <p:pic>
        <p:nvPicPr>
          <p:cNvPr id="3074" name="Picture 2" descr="writing picture에 대한 이미지 검색결과">
            <a:extLst>
              <a:ext uri="{FF2B5EF4-FFF2-40B4-BE49-F238E27FC236}">
                <a16:creationId xmlns:a16="http://schemas.microsoft.com/office/drawing/2014/main" id="{8EB64A8D-04EA-4C89-8443-1E7202AD49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8609" y="4670474"/>
            <a:ext cx="3123028" cy="19834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02502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721732">
            <a:off x="3705222" y="429231"/>
            <a:ext cx="2044700" cy="20447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0747712">
            <a:off x="5714509" y="3875960"/>
            <a:ext cx="2044700" cy="20447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721732">
            <a:off x="5943094" y="1358420"/>
            <a:ext cx="2044700" cy="20447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204" y="2804695"/>
            <a:ext cx="4914900" cy="370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8549885"/>
      </p:ext>
    </p:extLst>
  </p:cSld>
  <p:clrMapOvr>
    <a:masterClrMapping/>
  </p:clrMapOvr>
</p:sld>
</file>

<file path=ppt/theme/theme1.xml><?xml version="1.0" encoding="utf-8"?>
<a:theme xmlns:a="http://schemas.openxmlformats.org/drawingml/2006/main" name="Advantage">
  <a:themeElements>
    <a:clrScheme name="Advantage">
      <a:dk1>
        <a:sysClr val="windowText" lastClr="000000"/>
      </a:dk1>
      <a:lt1>
        <a:sysClr val="window" lastClr="FFFFFF"/>
      </a:lt1>
      <a:dk2>
        <a:srgbClr val="2B142D"/>
      </a:dk2>
      <a:lt2>
        <a:srgbClr val="C3AFCC"/>
      </a:lt2>
      <a:accent1>
        <a:srgbClr val="663366"/>
      </a:accent1>
      <a:accent2>
        <a:srgbClr val="330F42"/>
      </a:accent2>
      <a:accent3>
        <a:srgbClr val="666699"/>
      </a:accent3>
      <a:accent4>
        <a:srgbClr val="999966"/>
      </a:accent4>
      <a:accent5>
        <a:srgbClr val="F7901E"/>
      </a:accent5>
      <a:accent6>
        <a:srgbClr val="A3A101"/>
      </a:accent6>
      <a:hlink>
        <a:srgbClr val="BC5FBC"/>
      </a:hlink>
      <a:folHlink>
        <a:srgbClr val="9775A7"/>
      </a:folHlink>
    </a:clrScheme>
    <a:fontScheme name="Advantage">
      <a:majorFont>
        <a:latin typeface="Rockwell"/>
        <a:ea typeface=""/>
        <a:cs typeface=""/>
        <a:font script="Jpan" typeface="ＭＳ ゴシック"/>
      </a:majorFont>
      <a:minorFont>
        <a:latin typeface="Rockwell"/>
        <a:ea typeface=""/>
        <a:cs typeface=""/>
        <a:font script="Jpan" typeface="ＭＳ ゴシック"/>
      </a:minorFont>
    </a:fontScheme>
    <a:fmtScheme name="Advantag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Advantage.thmx</Template>
  <TotalTime>2759</TotalTime>
  <Words>387</Words>
  <Application>Microsoft Office PowerPoint</Application>
  <PresentationFormat>화면 슬라이드 쇼(4:3)</PresentationFormat>
  <Paragraphs>97</Paragraphs>
  <Slides>13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13</vt:i4>
      </vt:variant>
    </vt:vector>
  </HeadingPairs>
  <TitlesOfParts>
    <vt:vector size="19" baseType="lpstr">
      <vt:lpstr>Abadi MT Condensed Extra Bold</vt:lpstr>
      <vt:lpstr>나눔바른고딕</vt:lpstr>
      <vt:lpstr>맑은 고딕</vt:lpstr>
      <vt:lpstr>Rockwell</vt:lpstr>
      <vt:lpstr>Wingdings</vt:lpstr>
      <vt:lpstr>Advantage</vt:lpstr>
      <vt:lpstr>PowerPoint 프레젠테이션</vt:lpstr>
      <vt:lpstr>PowerPoint 프레젠테이션</vt:lpstr>
      <vt:lpstr>Activities for Today</vt:lpstr>
      <vt:lpstr>Task 1. Learn a new language?</vt:lpstr>
      <vt:lpstr>You are a marketing manager!! Attract students and parents to take your English course ^^ </vt:lpstr>
      <vt:lpstr>You work in these companies </vt:lpstr>
      <vt:lpstr>Task 2. Persuade customers</vt:lpstr>
      <vt:lpstr>Task 3. Plan an outline  </vt:lpstr>
      <vt:lpstr>PowerPoint 프레젠테이션</vt:lpstr>
      <vt:lpstr>Task 4. Peer revision</vt:lpstr>
      <vt:lpstr>Task 5. Promotion event </vt:lpstr>
      <vt:lpstr>Wrap up </vt:lpstr>
      <vt:lpstr>Thank you very much         You did an excellent job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Expository Writing</dc:title>
  <dc:creator>Hyunjoo Jeun</dc:creator>
  <cp:lastModifiedBy>ba_bbling@hanmail.net</cp:lastModifiedBy>
  <cp:revision>225</cp:revision>
  <dcterms:created xsi:type="dcterms:W3CDTF">2017-09-25T10:11:01Z</dcterms:created>
  <dcterms:modified xsi:type="dcterms:W3CDTF">2017-12-19T00:39:18Z</dcterms:modified>
</cp:coreProperties>
</file>